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Libre Baskerville" panose="02000000000000000000" pitchFamily="34" charset="0"/>
      <p:regular r:id="rId14"/>
      <p:bold r:id="rId15"/>
    </p:embeddedFont>
    <p:embeddedFont>
      <p:font typeface="Libre Baskerville" panose="02000000000000000000" pitchFamily="34" charset="-122"/>
      <p:regular r:id="rId16"/>
    </p:embeddedFont>
    <p:embeddedFont>
      <p:font typeface="Libre Baskerville" panose="02000000000000000000" pitchFamily="34" charset="-12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" panose="020B0606030504020204" pitchFamily="34" charset="-122"/>
      <p:regular r:id="rId19"/>
    </p:embeddedFont>
    <p:embeddedFont>
      <p:font typeface="Open Sans" panose="020B0606030504020204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Gemini Landmark Description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Enhances tourist experiences with AI. Provides instant, AI-generated information about iconic landmarks. Multilingual support and accessibility features make exploring cultural heritage sites easy and inclusive for travelers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1066205"/>
            <a:ext cx="7684770" cy="1303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Gemini Landmark Description App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6015" y="291631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94120" y="2955310"/>
            <a:ext cx="312658" cy="3908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93481" y="2916317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Engaging Content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93481" y="3367088"/>
            <a:ext cx="3060740" cy="666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Makes exploring new places engaging and informative.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699" y="291631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40804" y="2955310"/>
            <a:ext cx="312658" cy="3908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0840164" y="2916317"/>
            <a:ext cx="3060740" cy="651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Information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40164" y="3692843"/>
            <a:ext cx="3060740" cy="10004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Guides tourists with relevant, real-time landmark information.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6015" y="513623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94120" y="5175230"/>
            <a:ext cx="312658" cy="3908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893481" y="5136237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Target Audience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93481" y="5587008"/>
            <a:ext cx="3060740" cy="666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Designed for tourists, travelers, and local explorers.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2699" y="5136237"/>
            <a:ext cx="468987" cy="468987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240804" y="5175230"/>
            <a:ext cx="312658" cy="3908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840164" y="5136237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Interactive Maps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40164" y="5587008"/>
            <a:ext cx="3060740" cy="666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Helps users navigate between different landmarks efficiently.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840164" y="6379012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10840164" y="6829782"/>
            <a:ext cx="3060740" cy="333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>
              <a:alpha val="85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451253"/>
            <a:ext cx="64181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Feasibility Assessment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7270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Technical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08152"/>
            <a:ext cx="3978116" cy="3266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Built with HTML, CSS, JavaScript, and Node.js for broad device compatibility. Utilizes APIs for landmark data and image recognition, with a scalable architecture to handle growing user traffic. Includes weather forecasts, nearby restaurants, hotels, and more.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27270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Operational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3308152"/>
            <a:ext cx="397811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User-friendly design for tourists of all ages. Easy navigation with intuitive interface elements. Provides  access to essential information and maps. It is multilingual and has audio guide option.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568964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72067" y="27270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Economic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72067" y="3308152"/>
            <a:ext cx="397811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Low cost for static version with minimal server requirements. Potential for monetization through premium features or partnerships. Reduces dependency on costly traditional tour guides.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836" y="467439"/>
            <a:ext cx="7954328" cy="1062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AI's Transformative Benefits in Tourism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" y="1784628"/>
            <a:ext cx="424815" cy="424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836" y="2379345"/>
            <a:ext cx="2481501" cy="531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Enhanced Personalization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4836" y="3012281"/>
            <a:ext cx="2481501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AI customizes travel experiences.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0" y="1784628"/>
            <a:ext cx="424815" cy="4248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31250" y="2379345"/>
            <a:ext cx="2217420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Increased Efficiency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3331250" y="2746772"/>
            <a:ext cx="2481501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Instant access to travel information.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63" y="1784628"/>
            <a:ext cx="424815" cy="4248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7663" y="2379345"/>
            <a:ext cx="2481501" cy="531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Cost-Effective Solutions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67663" y="3012281"/>
            <a:ext cx="2481501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Minimizes need for human guides.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6" y="4065984"/>
            <a:ext cx="424815" cy="4248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4836" y="4660702"/>
            <a:ext cx="2481501" cy="5310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Improved Customer Satisfaction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4836" y="5293638"/>
            <a:ext cx="2481501" cy="1359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AI's ability to personalize recommendations can enhance the overall travel experience and satisfaction of users.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94836" y="6755249"/>
            <a:ext cx="2124551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594836" y="7122676"/>
            <a:ext cx="2124551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594836" y="7490103"/>
            <a:ext cx="2481501" cy="271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250" y="4065984"/>
            <a:ext cx="424815" cy="42481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331250" y="4660702"/>
            <a:ext cx="2124551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3331250" y="5028128"/>
            <a:ext cx="2124551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Accessibility</a:t>
            </a:r>
            <a:endParaRPr lang="en-US" sz="1650" dirty="0"/>
          </a:p>
        </p:txBody>
      </p:sp>
      <p:sp>
        <p:nvSpPr>
          <p:cNvPr id="22" name="Text 14"/>
          <p:cNvSpPr/>
          <p:nvPr/>
        </p:nvSpPr>
        <p:spPr>
          <a:xfrm>
            <a:off x="3331250" y="5395555"/>
            <a:ext cx="2481501" cy="1359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With instant access to information and tailored suggestions, travelers can plan their trips more efficiently and effectively.</a:t>
            </a:r>
            <a:endParaRPr lang="en-US" sz="13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663" y="4065984"/>
            <a:ext cx="424815" cy="42481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067663" y="4660702"/>
            <a:ext cx="2220516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Sustainable Tourism</a:t>
            </a:r>
            <a:endParaRPr lang="en-US" sz="1650" dirty="0"/>
          </a:p>
        </p:txBody>
      </p:sp>
      <p:sp>
        <p:nvSpPr>
          <p:cNvPr id="25" name="Text 16"/>
          <p:cNvSpPr/>
          <p:nvPr/>
        </p:nvSpPr>
        <p:spPr>
          <a:xfrm>
            <a:off x="6067663" y="5028128"/>
            <a:ext cx="2481501" cy="1631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AI-driven tour guides can reduce reliance on traditional guides, promoting more sustainable tourism by lowering the environmental impact of group tours</a:t>
            </a:r>
            <a:endParaRPr lang="en-US" sz="1300" dirty="0"/>
          </a:p>
        </p:txBody>
      </p:sp>
      <p:sp>
        <p:nvSpPr>
          <p:cNvPr id="26" name="Text 17"/>
          <p:cNvSpPr/>
          <p:nvPr/>
        </p:nvSpPr>
        <p:spPr>
          <a:xfrm>
            <a:off x="6067663" y="6761678"/>
            <a:ext cx="2481501" cy="271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930593"/>
            <a:ext cx="6462951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Features &amp;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732" y="1928813"/>
            <a:ext cx="3708797" cy="1588651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7474" y="2144554"/>
            <a:ext cx="3030736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AI-Driven Experience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7474" y="2611160"/>
            <a:ext cx="3277314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Comprehensive and immersive tourist experience.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271" y="1928813"/>
            <a:ext cx="3708797" cy="1588651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82012" y="2144554"/>
            <a:ext cx="3232428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Information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82012" y="2611160"/>
            <a:ext cx="3277314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Personalized insights enhance engagement.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732" y="3733205"/>
            <a:ext cx="3708797" cy="3565803"/>
          </a:xfrm>
          <a:prstGeom prst="roundRect">
            <a:avLst>
              <a:gd name="adj" fmla="val 90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57474" y="3948946"/>
            <a:ext cx="2799874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User-Centric Design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57474" y="4415552"/>
            <a:ext cx="3277314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Fosters interaction and community.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6271" y="3733205"/>
            <a:ext cx="3708797" cy="3565803"/>
          </a:xfrm>
          <a:prstGeom prst="roundRect">
            <a:avLst>
              <a:gd name="adj" fmla="val 908"/>
            </a:avLst>
          </a:prstGeom>
          <a:solidFill>
            <a:srgbClr val="EAE8F3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82012" y="3948946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82012" y="4415552"/>
            <a:ext cx="3147179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Environmental Impact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82012" y="4882158"/>
            <a:ext cx="3277314" cy="1726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By optimizing travel routes and suggesting eco-friendly accommodations, AI contributes to promoting sustainable tourism practices.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382012" y="6737985"/>
            <a:ext cx="3277314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554" y="492800"/>
            <a:ext cx="3575209" cy="4468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80808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WORK FLOW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5554" y="1297067"/>
            <a:ext cx="13379291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35" y="1200849"/>
            <a:ext cx="12093853" cy="60892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554" y="6302454"/>
            <a:ext cx="4469011" cy="5586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5554" y="7290078"/>
            <a:ext cx="6471642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823" y="7290078"/>
            <a:ext cx="6471642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Experience the Future of Travel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Enhance your journey with the Gemini Landmark Description App. Discover how AI can transform your travel today.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THANK YOU -TEAM TITAN MINDS</a:t>
            </a:r>
            <a:endParaRPr lang="en-US" sz="1750" dirty="0">
              <a:solidFill>
                <a:srgbClr val="49495A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AKSHITHA REDDY.S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AMRUTA KAJULURI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SANJANA.D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SHREYA.B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SANDEEP.G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2545</Words>
  <Application>WPS Presentation</Application>
  <PresentationFormat>Custom</PresentationFormat>
  <Paragraphs>101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Libre Baskerville</vt:lpstr>
      <vt:lpstr>Libre Baskerville</vt:lpstr>
      <vt:lpstr>Libre Baskerville</vt:lpstr>
      <vt:lpstr>Open Sans</vt:lpstr>
      <vt:lpstr>Open Sans</vt:lpstr>
      <vt:lpstr>Open Sans</vt:lpstr>
      <vt:lpstr>Calibri</vt:lpstr>
      <vt:lpstr>Microsoft YaHei</vt:lpstr>
      <vt:lpstr>Arial Unicode MS</vt:lpstr>
      <vt:lpstr>Aptos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Amruta Kajuluri</cp:lastModifiedBy>
  <cp:revision>3</cp:revision>
  <dcterms:created xsi:type="dcterms:W3CDTF">2025-03-08T05:26:00Z</dcterms:created>
  <dcterms:modified xsi:type="dcterms:W3CDTF">2025-03-08T05:52:22Z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4578A6601A834F12BD97A1C23AF74DB8_12</vt:lpwstr>
  </property>
  <property fmtid="{D5CDD505-2E9C-101B-9397-08002B2CF9AE}" pid="3" name="KSOProductBuildVer">
    <vt:lpwstr>1033-12.2.0.20323</vt:lpwstr>
  </property>
</Properties>
</file>